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7032-891D-4F27-8504-08A59BF4D444}" type="datetimeFigureOut">
              <a:rPr lang="he-IL" smtClean="0"/>
              <a:t>א'/טבת/תש"פ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E1C2-E243-4016-8C43-B3D5EDB762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629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7032-891D-4F27-8504-08A59BF4D444}" type="datetimeFigureOut">
              <a:rPr lang="he-IL" smtClean="0"/>
              <a:t>א'/טבת/תש"פ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E1C2-E243-4016-8C43-B3D5EDB762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669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7032-891D-4F27-8504-08A59BF4D444}" type="datetimeFigureOut">
              <a:rPr lang="he-IL" smtClean="0"/>
              <a:t>א'/טבת/תש"פ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E1C2-E243-4016-8C43-B3D5EDB762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64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7032-891D-4F27-8504-08A59BF4D444}" type="datetimeFigureOut">
              <a:rPr lang="he-IL" smtClean="0"/>
              <a:t>א'/טבת/תש"פ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E1C2-E243-4016-8C43-B3D5EDB762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147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7032-891D-4F27-8504-08A59BF4D444}" type="datetimeFigureOut">
              <a:rPr lang="he-IL" smtClean="0"/>
              <a:t>א'/טבת/תש"פ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E1C2-E243-4016-8C43-B3D5EDB762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372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7032-891D-4F27-8504-08A59BF4D444}" type="datetimeFigureOut">
              <a:rPr lang="he-IL" smtClean="0"/>
              <a:t>א'/טבת/תש"פ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E1C2-E243-4016-8C43-B3D5EDB762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985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7032-891D-4F27-8504-08A59BF4D444}" type="datetimeFigureOut">
              <a:rPr lang="he-IL" smtClean="0"/>
              <a:t>א'/טבת/תש"פ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E1C2-E243-4016-8C43-B3D5EDB762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00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7032-891D-4F27-8504-08A59BF4D444}" type="datetimeFigureOut">
              <a:rPr lang="he-IL" smtClean="0"/>
              <a:t>א'/טבת/תש"פ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E1C2-E243-4016-8C43-B3D5EDB762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871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7032-891D-4F27-8504-08A59BF4D444}" type="datetimeFigureOut">
              <a:rPr lang="he-IL" smtClean="0"/>
              <a:t>א'/טבת/תש"פ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E1C2-E243-4016-8C43-B3D5EDB762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086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7032-891D-4F27-8504-08A59BF4D444}" type="datetimeFigureOut">
              <a:rPr lang="he-IL" smtClean="0"/>
              <a:t>א'/טבת/תש"פ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E1C2-E243-4016-8C43-B3D5EDB762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613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7032-891D-4F27-8504-08A59BF4D444}" type="datetimeFigureOut">
              <a:rPr lang="he-IL" smtClean="0"/>
              <a:t>א'/טבת/תש"פ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E1C2-E243-4016-8C43-B3D5EDB762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565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7032-891D-4F27-8504-08A59BF4D444}" type="datetimeFigureOut">
              <a:rPr lang="he-IL" smtClean="0"/>
              <a:t>א'/טבת/תש"פ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6E1C2-E243-4016-8C43-B3D5EDB762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829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67" y="1964797"/>
            <a:ext cx="2688563" cy="4781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51373" y="601363"/>
            <a:ext cx="22983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הורד את האפליקציה בחנות האפליקציות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83" y="2026509"/>
            <a:ext cx="2653867" cy="4720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1849" y="928308"/>
            <a:ext cx="22983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לחץ להוסיף תצפית 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3185983" y="799929"/>
            <a:ext cx="229835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הירשם עם </a:t>
            </a:r>
          </a:p>
          <a:p>
            <a:pPr algn="ctr"/>
            <a:r>
              <a:rPr lang="he-IL" dirty="0" smtClean="0"/>
              <a:t>מייל, שם משתמש, וסיסמה. </a:t>
            </a:r>
            <a:r>
              <a:rPr lang="he-IL" dirty="0" err="1" smtClean="0"/>
              <a:t>הכל</a:t>
            </a:r>
            <a:r>
              <a:rPr lang="he-IL" dirty="0" smtClean="0"/>
              <a:t> באנגלית ללא רווחים </a:t>
            </a:r>
            <a:endParaRPr lang="he-IL" dirty="0"/>
          </a:p>
        </p:txBody>
      </p:sp>
      <p:sp>
        <p:nvSpPr>
          <p:cNvPr id="10" name="חץ ימינה 9"/>
          <p:cNvSpPr/>
          <p:nvPr/>
        </p:nvSpPr>
        <p:spPr>
          <a:xfrm rot="7584149">
            <a:off x="6903183" y="2404273"/>
            <a:ext cx="713409" cy="3445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חץ ימינה 10"/>
          <p:cNvSpPr/>
          <p:nvPr/>
        </p:nvSpPr>
        <p:spPr>
          <a:xfrm rot="7584149">
            <a:off x="3628096" y="3955993"/>
            <a:ext cx="713409" cy="3445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חץ ימינה 11"/>
          <p:cNvSpPr/>
          <p:nvPr/>
        </p:nvSpPr>
        <p:spPr>
          <a:xfrm rot="7584149">
            <a:off x="3562739" y="3494678"/>
            <a:ext cx="713409" cy="3445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חץ ימינה 12"/>
          <p:cNvSpPr/>
          <p:nvPr/>
        </p:nvSpPr>
        <p:spPr>
          <a:xfrm rot="7584149">
            <a:off x="3562740" y="2946022"/>
            <a:ext cx="713409" cy="3445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חץ ימינה 13"/>
          <p:cNvSpPr/>
          <p:nvPr/>
        </p:nvSpPr>
        <p:spPr>
          <a:xfrm rot="7584149">
            <a:off x="3562741" y="4427177"/>
            <a:ext cx="713409" cy="3445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2004048"/>
            <a:ext cx="2666495" cy="4742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חץ ימינה 15"/>
          <p:cNvSpPr/>
          <p:nvPr/>
        </p:nvSpPr>
        <p:spPr>
          <a:xfrm rot="7584149">
            <a:off x="2507498" y="5785905"/>
            <a:ext cx="713409" cy="3445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5"/>
          <a:srcRect l="27033" t="25105" r="39333" b="10631"/>
          <a:stretch/>
        </p:blipFill>
        <p:spPr>
          <a:xfrm>
            <a:off x="9174430" y="2125362"/>
            <a:ext cx="2893537" cy="44229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472019" y="651309"/>
            <a:ext cx="2298357" cy="64633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כדי שתראו אותי גם בשנה הבאה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6296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26" y="1912130"/>
            <a:ext cx="2688563" cy="4781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חץ ימינה 4"/>
          <p:cNvSpPr/>
          <p:nvPr/>
        </p:nvSpPr>
        <p:spPr>
          <a:xfrm rot="2910092">
            <a:off x="8054090" y="2944364"/>
            <a:ext cx="713409" cy="3445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6582928" y="300199"/>
            <a:ext cx="229835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דף תצפית </a:t>
            </a:r>
          </a:p>
          <a:p>
            <a:pPr algn="ctr"/>
            <a:r>
              <a:rPr lang="he-IL" dirty="0" smtClean="0"/>
              <a:t>הוסף שם מין במידה ואתה יודע או לחץ על האייקון לסיוע בזיהוי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70" y="1912130"/>
            <a:ext cx="2688563" cy="4781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חץ ימינה 7"/>
          <p:cNvSpPr/>
          <p:nvPr/>
        </p:nvSpPr>
        <p:spPr>
          <a:xfrm rot="2910092">
            <a:off x="4874066" y="5675207"/>
            <a:ext cx="713409" cy="3445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3508950" y="409857"/>
            <a:ext cx="229835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דף תצפית </a:t>
            </a:r>
          </a:p>
          <a:p>
            <a:pPr algn="ctr"/>
            <a:r>
              <a:rPr lang="he-IL" dirty="0" smtClean="0"/>
              <a:t>הוסף פרוייקט במידה וזה רלוונטי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5" y="1912131"/>
            <a:ext cx="2688563" cy="4781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4075" y="379798"/>
            <a:ext cx="251925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העלאת התצפיות לרשת </a:t>
            </a:r>
          </a:p>
          <a:p>
            <a:pPr algn="ctr"/>
            <a:r>
              <a:rPr lang="he-IL" dirty="0" smtClean="0"/>
              <a:t>(מומלץ כאשר יש חיבור </a:t>
            </a:r>
            <a:r>
              <a:rPr lang="en-US" dirty="0" smtClean="0"/>
              <a:t>WIFI</a:t>
            </a:r>
            <a:r>
              <a:rPr lang="he-IL" dirty="0" smtClean="0"/>
              <a:t> וטעינה)</a:t>
            </a:r>
            <a:endParaRPr lang="he-IL" dirty="0"/>
          </a:p>
        </p:txBody>
      </p:sp>
      <p:sp>
        <p:nvSpPr>
          <p:cNvPr id="13" name="חץ ימינה 12"/>
          <p:cNvSpPr/>
          <p:nvPr/>
        </p:nvSpPr>
        <p:spPr>
          <a:xfrm rot="2910092">
            <a:off x="2146022" y="2315906"/>
            <a:ext cx="713409" cy="3445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9507937" y="871522"/>
            <a:ext cx="22983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בחר אחת מהאפשרויות </a:t>
            </a:r>
            <a:endParaRPr lang="he-IL" dirty="0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680" y="1912129"/>
            <a:ext cx="2688563" cy="4781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חץ ימינה 15"/>
          <p:cNvSpPr/>
          <p:nvPr/>
        </p:nvSpPr>
        <p:spPr>
          <a:xfrm rot="7584149">
            <a:off x="11233908" y="5227129"/>
            <a:ext cx="713409" cy="3445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511263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62</Words>
  <Application>Microsoft Office PowerPoint</Application>
  <PresentationFormat>מסך רחב</PresentationFormat>
  <Paragraphs>12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אלאור לוי - חינוך סביבתי</dc:creator>
  <cp:lastModifiedBy>Shira Shterenshus</cp:lastModifiedBy>
  <cp:revision>4</cp:revision>
  <dcterms:created xsi:type="dcterms:W3CDTF">2019-07-07T09:21:31Z</dcterms:created>
  <dcterms:modified xsi:type="dcterms:W3CDTF">2019-12-29T10:29:54Z</dcterms:modified>
</cp:coreProperties>
</file>