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DCF"/>
    <a:srgbClr val="0FBD8E"/>
    <a:srgbClr val="0B8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  <a:alpha val="34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D0A17B-687A-401C-B875-6F42DECCD6CA}" type="datetimeFigureOut">
              <a:rPr lang="he-IL" smtClean="0"/>
              <a:pPr/>
              <a:t>א'/חשון/תשע"ח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29B0E5-CDC5-44F5-9273-1F53CD8CE1DF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59137" y="2060848"/>
            <a:ext cx="5046341" cy="1584176"/>
          </a:xfrm>
        </p:spPr>
        <p:txBody>
          <a:bodyPr>
            <a:noAutofit/>
          </a:bodyPr>
          <a:lstStyle/>
          <a:p>
            <a:pPr algn="ctr"/>
            <a:r>
              <a:rPr lang="he-IL" sz="6000" dirty="0" smtClean="0"/>
              <a:t> "שביל </a:t>
            </a:r>
            <a:r>
              <a:rPr lang="he-IL" sz="6000" dirty="0" err="1" smtClean="0"/>
              <a:t>גילעד</a:t>
            </a:r>
            <a:r>
              <a:rPr lang="he-IL" sz="6000" dirty="0"/>
              <a:t>"</a:t>
            </a:r>
            <a:br>
              <a:rPr lang="he-IL" sz="6000" dirty="0"/>
            </a:br>
            <a:r>
              <a:rPr lang="he-IL" sz="3600" dirty="0" smtClean="0"/>
              <a:t>יוזמה קהילתית סביבתית</a:t>
            </a:r>
            <a:endParaRPr lang="he-IL" sz="3600" dirty="0"/>
          </a:p>
        </p:txBody>
      </p:sp>
      <p:pic>
        <p:nvPicPr>
          <p:cNvPr id="4" name="Picture 10" descr="PC090029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88" y="4437112"/>
            <a:ext cx="1604392" cy="22304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C090029"/>
          <p:cNvPicPr>
            <a:picLocks noChangeAspect="1" noChangeArrowheads="1"/>
          </p:cNvPicPr>
          <p:nvPr/>
        </p:nvPicPr>
        <p:blipFill>
          <a:blip r:embed="rId2" cstate="print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1604392" cy="22304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PC09002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84" y="4437112"/>
            <a:ext cx="1604392" cy="22304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wixstatic.com/media/80ba48_a598478852974a5396389f44be9cba76~mv2.png/v1/fill/w_204,h_105,al_c,usm_0.66_1.00_0.01/80ba48_a598478852974a5396389f44be9cba76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83" y="50902"/>
            <a:ext cx="1622717" cy="8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/>
          <p:cNvPicPr/>
          <p:nvPr/>
        </p:nvPicPr>
        <p:blipFill rotWithShape="1">
          <a:blip r:embed="rId4"/>
          <a:srcRect l="31077" t="13709" r="46080" b="5283"/>
          <a:stretch/>
        </p:blipFill>
        <p:spPr bwMode="auto">
          <a:xfrm>
            <a:off x="-36512" y="0"/>
            <a:ext cx="3672408" cy="6885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1143000"/>
          </a:xfrm>
        </p:spPr>
        <p:txBody>
          <a:bodyPr/>
          <a:lstStyle/>
          <a:p>
            <a:pPr algn="ctr"/>
            <a:r>
              <a:rPr lang="he-IL" dirty="0" smtClean="0"/>
              <a:t>רקע כללי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268760"/>
            <a:ext cx="5342466" cy="54006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"שביל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" הוא מסלול הליכה המחבר בין "גן אירית" ל"גן הנופלים" המוקדש לזכרו של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 ניב ז"ל, שנלקח מאיתנו בטרם עת בפיגוע טרור בסיני</a:t>
            </a:r>
            <a:r>
              <a:rPr lang="he-IL" sz="2000" dirty="0" smtClean="0"/>
              <a:t> </a:t>
            </a:r>
            <a:r>
              <a:rPr lang="he-IL" sz="2000" b="1" dirty="0" smtClean="0"/>
              <a:t>יחד עם אחיו בן ה -3  ליאור ואימו. 7.10.04 כ"ג בתשרי תשס"ה.</a:t>
            </a:r>
          </a:p>
          <a:p>
            <a:endParaRPr lang="en-US" sz="2000" dirty="0" smtClean="0"/>
          </a:p>
          <a:p>
            <a:r>
              <a:rPr lang="he-IL" sz="2000" b="1" dirty="0" err="1" smtClean="0"/>
              <a:t>גילעד</a:t>
            </a:r>
            <a:r>
              <a:rPr lang="he-IL" sz="2000" b="1" dirty="0" smtClean="0"/>
              <a:t> ז"ל היה בין התלמידים אשר החלו בפריצת השביל.</a:t>
            </a:r>
            <a:r>
              <a:rPr lang="he-IL" sz="2000" dirty="0" smtClean="0"/>
              <a:t> </a:t>
            </a:r>
            <a:r>
              <a:rPr lang="he-IL" sz="2000" b="1" dirty="0" smtClean="0"/>
              <a:t>עם מותו החליטו חבריו להנציח את זכרו ב"שביל-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". </a:t>
            </a:r>
            <a:r>
              <a:rPr lang="he-IL" sz="2000" dirty="0" smtClean="0"/>
              <a:t> </a:t>
            </a:r>
            <a:r>
              <a:rPr lang="he-IL" sz="2000" b="1" dirty="0" smtClean="0"/>
              <a:t>בדרך זו מצאו חבריו של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 דרך לביטוי רגשותיהם  ועמדותיהם כלפי מותו של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. בתהליך חיפוש הדרך להנצחה משתקפת הרוח הדמוקרטית של ביה"ס בתהליך קבלת החלטות.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 היה ילד מלא שמחה ותנועה. השביל לזכרו מהווה חותם לאישיותו. אנו מקווים כי "שביל </a:t>
            </a:r>
            <a:r>
              <a:rPr lang="he-IL" sz="2000" b="1" dirty="0" err="1" smtClean="0"/>
              <a:t>גילעד</a:t>
            </a:r>
            <a:r>
              <a:rPr lang="he-IL" sz="2000" b="1" dirty="0" smtClean="0"/>
              <a:t>" יזמן למבקרים בו שמחה, סקרנות ותנועה. השביל אף סומן במפת השבילים של ישראל (לבן שחור לבן)</a:t>
            </a:r>
            <a:endParaRPr lang="en-US" sz="2000" dirty="0" smtClean="0"/>
          </a:p>
          <a:p>
            <a:endParaRPr lang="he-IL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75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16052"/>
            <a:ext cx="3275856" cy="369332"/>
          </a:xfrm>
          <a:prstGeom prst="rect">
            <a:avLst/>
          </a:prstGeom>
          <a:solidFill>
            <a:srgbClr val="CBCDCF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 err="1"/>
              <a:t>גילעד</a:t>
            </a:r>
            <a:r>
              <a:rPr lang="he-IL" b="1" dirty="0"/>
              <a:t> ניב ז"ל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עיקרי היוזמה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89120"/>
          </a:xfrm>
        </p:spPr>
        <p:txBody>
          <a:bodyPr/>
          <a:lstStyle/>
          <a:p>
            <a:r>
              <a:rPr lang="he-IL" dirty="0" smtClean="0"/>
              <a:t>"בשביל </a:t>
            </a:r>
            <a:r>
              <a:rPr lang="he-IL" dirty="0" err="1" smtClean="0"/>
              <a:t>גילעד</a:t>
            </a:r>
            <a:r>
              <a:rPr lang="he-IL" dirty="0" smtClean="0"/>
              <a:t>" </a:t>
            </a:r>
            <a:r>
              <a:rPr lang="he-IL" dirty="0"/>
              <a:t>הוא שביל טיול מסומן סמוך </a:t>
            </a:r>
            <a:r>
              <a:rPr lang="he-IL" dirty="0" smtClean="0"/>
              <a:t>לביה"ס לזכרו של </a:t>
            </a:r>
            <a:r>
              <a:rPr lang="he-IL" dirty="0" err="1" smtClean="0"/>
              <a:t>גילעד</a:t>
            </a:r>
            <a:r>
              <a:rPr lang="he-IL" dirty="0" smtClean="0"/>
              <a:t> ניב. </a:t>
            </a:r>
            <a:r>
              <a:rPr lang="he-IL" dirty="0"/>
              <a:t>המאפשר </a:t>
            </a:r>
            <a:r>
              <a:rPr lang="he-IL" dirty="0" err="1"/>
              <a:t>בשעור</a:t>
            </a:r>
            <a:r>
              <a:rPr lang="he-IL" dirty="0"/>
              <a:t> כפול לצאת עליו, אותו אנו מפתחים והופכים לאקטיבי.</a:t>
            </a:r>
            <a:endParaRPr lang="en-US" dirty="0"/>
          </a:p>
          <a:p>
            <a:endParaRPr lang="en-US" dirty="0"/>
          </a:p>
          <a:p>
            <a:r>
              <a:rPr lang="he-IL" dirty="0"/>
              <a:t>בעזרת קבוצה של תלמידים שזקוקים </a:t>
            </a:r>
            <a:r>
              <a:rPr lang="he-IL" dirty="0" smtClean="0"/>
              <a:t>לכך, </a:t>
            </a:r>
            <a:r>
              <a:rPr lang="he-IL" dirty="0"/>
              <a:t>אנו חוקרים את השביל חושבים ומתחננים, השביל יהפוך לאקטיבי ויזמן למידה חוץ כיתתית מסגנון אחר. בנוסף </a:t>
            </a:r>
            <a:r>
              <a:rPr lang="he-IL" dirty="0" smtClean="0"/>
              <a:t>ימשוך </a:t>
            </a:r>
            <a:r>
              <a:rPr lang="he-IL" dirty="0"/>
              <a:t>את כלל הקהילה ויחבר בין בית הספר לקהילה.</a:t>
            </a:r>
            <a:endParaRPr lang="en-US" dirty="0"/>
          </a:p>
          <a:p>
            <a:endParaRPr lang="he-IL" dirty="0"/>
          </a:p>
        </p:txBody>
      </p:sp>
      <p:pic>
        <p:nvPicPr>
          <p:cNvPr id="4" name="Picture 6" descr="PC090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05512"/>
            <a:ext cx="1907704" cy="26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מפת איזו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64" y="4683153"/>
            <a:ext cx="3024336" cy="21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10633"/>
          <a:stretch/>
        </p:blipFill>
        <p:spPr>
          <a:xfrm>
            <a:off x="2411760" y="4738695"/>
            <a:ext cx="2304256" cy="21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3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שתוף התלמידים </a:t>
            </a:r>
            <a:r>
              <a:rPr lang="he-IL" dirty="0" err="1" smtClean="0"/>
              <a:t>במייזם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תחילתו של תהליך חשיבה וסיעור מוחין....</a:t>
            </a:r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תמונות יגיעו בהמשך....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95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1378496" cy="492664"/>
          </a:xfrm>
        </p:spPr>
        <p:txBody>
          <a:bodyPr>
            <a:normAutofit fontScale="90000"/>
          </a:bodyPr>
          <a:lstStyle/>
          <a:p>
            <a:r>
              <a:rPr lang="he-IL" sz="3200" dirty="0" smtClean="0"/>
              <a:t>25.9.17</a:t>
            </a:r>
            <a:endParaRPr lang="he-IL" sz="32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90" y="3776133"/>
            <a:ext cx="2311400" cy="3081867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85" y="847"/>
            <a:ext cx="5042319" cy="378174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80" y="3776133"/>
            <a:ext cx="2301720" cy="306896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60" y="3776133"/>
            <a:ext cx="2301720" cy="306896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2339752" cy="3119669"/>
          </a:xfrm>
          <a:prstGeom prst="rect">
            <a:avLst/>
          </a:prstGeom>
        </p:spPr>
      </p:pic>
      <p:sp>
        <p:nvSpPr>
          <p:cNvPr id="13" name="כותרת 1"/>
          <p:cNvSpPr txBox="1">
            <a:spLocks/>
          </p:cNvSpPr>
          <p:nvPr/>
        </p:nvSpPr>
        <p:spPr>
          <a:xfrm>
            <a:off x="200934" y="1060398"/>
            <a:ext cx="2054556" cy="244061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dirty="0" smtClean="0"/>
              <a:t>מועצת תלמידים</a:t>
            </a:r>
          </a:p>
          <a:p>
            <a:pPr algn="ctr"/>
            <a:r>
              <a:rPr lang="he-IL" sz="3200" dirty="0" smtClean="0"/>
              <a:t>יוצאת לשביל, </a:t>
            </a:r>
          </a:p>
          <a:p>
            <a:pPr algn="ctr"/>
            <a:r>
              <a:rPr lang="he-IL" sz="3200" dirty="0" smtClean="0"/>
              <a:t>לומדת ונחשפת </a:t>
            </a:r>
          </a:p>
          <a:p>
            <a:pPr algn="ctr"/>
            <a:r>
              <a:rPr lang="he-IL" sz="3200" dirty="0" smtClean="0"/>
              <a:t>לסיפור של </a:t>
            </a:r>
            <a:r>
              <a:rPr lang="he-IL" sz="3200" dirty="0" err="1" smtClean="0"/>
              <a:t>גילעד</a:t>
            </a:r>
            <a:r>
              <a:rPr lang="he-IL" sz="3200" dirty="0" smtClean="0"/>
              <a:t> ז"ל</a:t>
            </a:r>
          </a:p>
          <a:p>
            <a:pPr algn="ctr"/>
            <a:r>
              <a:rPr lang="he-IL" sz="3200" dirty="0" smtClean="0"/>
              <a:t> ולמטרת היוזמה.</a:t>
            </a:r>
          </a:p>
          <a:p>
            <a:pPr algn="ctr"/>
            <a:r>
              <a:rPr lang="he-IL" sz="3200" dirty="0" smtClean="0"/>
              <a:t>הליכה בשביל גיזום, </a:t>
            </a:r>
          </a:p>
          <a:p>
            <a:pPr algn="ctr"/>
            <a:r>
              <a:rPr lang="he-IL" sz="3200" dirty="0" smtClean="0"/>
              <a:t>סידור וחידוש סימוני הדרך, תוך למידת ההדרכה בשביל.</a:t>
            </a:r>
            <a:endParaRPr lang="he-IL" sz="3200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619672" y="-454868"/>
            <a:ext cx="6048672" cy="1143000"/>
          </a:xfrm>
          <a:prstGeom prst="rect">
            <a:avLst/>
          </a:prstGeom>
          <a:solidFill>
            <a:srgbClr val="0FBD8E"/>
          </a:solidFill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/>
              <a:t>הכרת השביל וסימון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3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יום גיוס קהילתי- </a:t>
            </a:r>
            <a:br>
              <a:rPr lang="he-IL" dirty="0" smtClean="0"/>
            </a:br>
            <a:r>
              <a:rPr lang="he-IL" dirty="0" smtClean="0"/>
              <a:t>תלמידים, הורים וצוות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בונים קופסאות הצצה, צובעים בפסלים בשביל, מכינים שלטים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41176" y="116632"/>
            <a:ext cx="1378496" cy="492664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 smtClean="0"/>
              <a:t>20.10.17</a:t>
            </a:r>
            <a:endParaRPr lang="he-IL" sz="32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4130040"/>
            <a:ext cx="4572000" cy="25717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6" y="2492896"/>
            <a:ext cx="418795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17627" r="24163" b="8551"/>
          <a:stretch/>
        </p:blipFill>
        <p:spPr>
          <a:xfrm>
            <a:off x="5183560" y="0"/>
            <a:ext cx="396044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9716"/>
            <a:ext cx="3386975" cy="602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4572000" y="3068961"/>
            <a:ext cx="4506755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ילדים והורים צובעים בעלי חיים מבטון ב"מסלול החיות המסתתרות"</a:t>
            </a:r>
            <a:endParaRPr lang="he-IL" dirty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0" y="6381328"/>
            <a:ext cx="4860032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ילדים והורים בונים קופסאות הצצה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936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3711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/>
              <a:t>הורים וילדים מפזרים רסק גזם בכניסה לשביל </a:t>
            </a:r>
            <a:r>
              <a:rPr lang="he-IL" sz="4400" dirty="0" err="1" smtClean="0"/>
              <a:t>גילעד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106131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1832</TotalTime>
  <Words>291</Words>
  <Application>Microsoft Office PowerPoint</Application>
  <PresentationFormat>‫הצגה על המסך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David</vt:lpstr>
      <vt:lpstr>Wingdings 2</vt:lpstr>
      <vt:lpstr>זרימה</vt:lpstr>
      <vt:lpstr> "שביל גילעד" יוזמה קהילתית סביבתית</vt:lpstr>
      <vt:lpstr>רקע כללי</vt:lpstr>
      <vt:lpstr>עיקרי היוזמה</vt:lpstr>
      <vt:lpstr>שתוף התלמידים במייזם</vt:lpstr>
      <vt:lpstr>25.9.17</vt:lpstr>
      <vt:lpstr>יום גיוס קהילתי-  תלמידים, הורים וצוות</vt:lpstr>
      <vt:lpstr>מצגת של PowerPoint</vt:lpstr>
      <vt:lpstr>הורים וילדים מפזרים רסק גזם בכניסה לשביל גילעד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29</cp:revision>
  <dcterms:created xsi:type="dcterms:W3CDTF">2012-11-03T11:26:57Z</dcterms:created>
  <dcterms:modified xsi:type="dcterms:W3CDTF">2017-10-22T16:16:05Z</dcterms:modified>
</cp:coreProperties>
</file>